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873"/>
    <p:restoredTop sz="91429"/>
  </p:normalViewPr>
  <p:slideViewPr>
    <p:cSldViewPr snapToGrid="0">
      <p:cViewPr>
        <p:scale>
          <a:sx n="74" d="100"/>
          <a:sy n="74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E9680-91DE-058C-10C5-FF19B5147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A80803-9119-DF1E-8C5D-8F3E4ED8D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6BE947-38EF-8CF9-6C80-97D7EC202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8F0E51-2D26-4955-E284-67E0FF9D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182D0A-09B0-D73A-1BF9-7C6B0EBE0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795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AEECB-797A-0FA9-C6F4-6B6E2BAE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C6AE80-1C34-CCC7-9FFF-0D0103F4D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5C0BBD-C974-9B2F-1BB1-A604FCE7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C25F5B-8D78-9063-9AD2-8A200A44E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B85067-8859-E3DC-4771-CF4D0712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694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9054A6-2276-5FD4-D89E-BC1946245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05E440-C70F-980A-3268-6723543A5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4FA14-02AE-9256-3DEA-05F0CD81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5EEDA3-787E-89F1-F119-367F16C0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C15A6B-4179-24B8-8611-458B2BC0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242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9BF80-5E21-E8D7-62E5-45838A6D3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DB7494-6176-819B-C8A1-194731C1C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61892E-DEA9-DE16-AAED-03F3AAD20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7285A1-42D8-287E-C006-D8FC20D19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404BA8-C9FE-FF9C-D5A5-64ABC829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B28F99-AC55-06E2-BC62-9C173FC6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312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CF15F-9DE3-2889-F8AE-FB484A7E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2C050B-63B1-E044-32B3-5CFCB9B66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B46E7F-6FBF-87A7-56D5-82425E8C7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E9FFFDB-D970-9687-4194-2C73F7F3E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85D10B-7184-5722-2D19-A19B04E9E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83B0F09-BC19-D4D6-D612-192185FD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FC8FB2-0E9E-5DD9-0156-266C22B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D942DF-4B59-8A61-0319-4C28FA76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905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953FF-A07C-C4DB-8FA1-5BA3DCE8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86500E-DCB8-67B0-0F58-5AF497FEE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5B0996-C45D-5A6A-E46B-34CBE95E0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E1C21E-2D26-4B99-AB8B-682834CF5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8704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8C23FDF-6D63-0D48-7B67-3DA993ACD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D3E6B56-FA1E-0A85-756D-429FA89BD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85780E-89B1-73B9-A781-B36427FFD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763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13BE6-E8F4-4D1E-BB37-249298F3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B27C05-CAE7-DECC-8545-7C8FE578D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AC689B-393C-70A3-DAF7-B07231F9E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7F9FE8-8406-F24D-A99A-2726CBEE5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2E435A-5934-0C40-E1B3-4E9573C42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9D1A99-068F-CA29-9F64-6C07761B1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406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B76B5-58D8-DCE4-1AD7-F5A26AFA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3541EF-ECDF-A7BF-2AC6-92B46C4CC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6685DA-067A-2FEF-FE70-CAF51C00F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A847FD-3BED-0CED-0A69-BF73320E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B08FBF-D192-D852-67B5-3BE4E68D9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A1D517-074D-58B4-136B-8F0CF3A2D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0840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2142D-B910-91EB-0742-C4C186B56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5D4A0A-3F47-2AC1-398D-037FEDD7A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E0C907-FF81-7026-6E2F-FB19B577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D9B6C-D6A1-642D-E045-1B54AB08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2BA9F2-9750-7226-00A2-65BC20B81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788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613A6E-8B9C-8E0D-7575-4103BB2138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0ED0FD-A4B8-F615-FBC5-55DAC8371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28D68D-A619-CE1A-A2B6-4576A46B8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63997A-3833-8298-0C48-747E140F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5991C8-E090-E5BF-262A-B4FE88E5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632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167E9DE-9D4B-BB16-3E06-0E0585A40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2EF384-3827-D0AD-24FD-F1313CE15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47170F-B625-F524-1067-E66E49113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64FF3-3565-A047-9F8F-9ED3FAF12955}" type="datetimeFigureOut">
              <a:rPr lang="es-MX" smtClean="0"/>
              <a:t>29/05/24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E15A1E-7B0A-F975-D1B4-D53BBC7FC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F08FC5-6018-FCC6-9220-836C5B144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2B5C7-CBF7-6F40-8FFD-988C795F65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51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1F601ED4-310B-AD7F-954D-C0EDC1D3F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9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16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6181863F-8DF5-2CB1-B565-BCA5E5DB8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4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9F59CE3D-6AAC-5EA0-B187-6303FEFB4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0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9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F5DD60C4-2E67-6DEB-B6E2-9E966113F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46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2AA20A32-974E-1ACE-B6C8-E2E37392C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6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95F1CA-6B6C-D035-E2BB-93404727D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2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21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3A690D8-3A3E-61D4-EF83-3802955D6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12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52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1E188373-0A01-6302-7746-D987B4EE9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1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B041748-F94C-1ED3-D686-A3A9524C5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D604298-D364-AE73-F34C-F4155823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2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1F601ED4-310B-AD7F-954D-C0EDC1D3F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9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90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0</Words>
  <Application>Microsoft Macintosh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Eder Zamarrón</dc:creator>
  <cp:lastModifiedBy>Eder Zamarrón</cp:lastModifiedBy>
  <cp:revision>2</cp:revision>
  <dcterms:created xsi:type="dcterms:W3CDTF">2024-05-29T22:10:53Z</dcterms:created>
  <dcterms:modified xsi:type="dcterms:W3CDTF">2024-05-30T02:28:44Z</dcterms:modified>
</cp:coreProperties>
</file>